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67" r:id="rId8"/>
    <p:sldId id="266" r:id="rId9"/>
    <p:sldId id="265" r:id="rId10"/>
    <p:sldId id="264" r:id="rId11"/>
    <p:sldId id="263" r:id="rId12"/>
    <p:sldId id="269" r:id="rId13"/>
    <p:sldId id="270" r:id="rId14"/>
    <p:sldId id="271" r:id="rId15"/>
    <p:sldId id="295" r:id="rId16"/>
    <p:sldId id="272" r:id="rId17"/>
    <p:sldId id="274" r:id="rId18"/>
    <p:sldId id="275" r:id="rId19"/>
    <p:sldId id="273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9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6" r:id="rId38"/>
    <p:sldId id="29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6737-14E1-4E0D-BA14-2698AB35ADA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7640-A9AE-4135-8F6E-2A7441EA2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7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6737-14E1-4E0D-BA14-2698AB35ADA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7640-A9AE-4135-8F6E-2A7441EA2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2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6737-14E1-4E0D-BA14-2698AB35ADA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7640-A9AE-4135-8F6E-2A7441EA2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2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6737-14E1-4E0D-BA14-2698AB35ADA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7640-A9AE-4135-8F6E-2A7441EA2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7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6737-14E1-4E0D-BA14-2698AB35ADA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7640-A9AE-4135-8F6E-2A7441EA2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6737-14E1-4E0D-BA14-2698AB35ADA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7640-A9AE-4135-8F6E-2A7441EA2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6737-14E1-4E0D-BA14-2698AB35ADA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7640-A9AE-4135-8F6E-2A7441EA2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4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6737-14E1-4E0D-BA14-2698AB35ADA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7640-A9AE-4135-8F6E-2A7441EA2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6737-14E1-4E0D-BA14-2698AB35ADA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7640-A9AE-4135-8F6E-2A7441EA2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1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6737-14E1-4E0D-BA14-2698AB35ADA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7640-A9AE-4135-8F6E-2A7441EA2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6737-14E1-4E0D-BA14-2698AB35ADA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7640-A9AE-4135-8F6E-2A7441EA2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0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16737-14E1-4E0D-BA14-2698AB35ADA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7640-A9AE-4135-8F6E-2A7441EA2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1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" y="0"/>
            <a:ext cx="12179300" cy="186340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Black" panose="020B0A04020102020204" pitchFamily="34" charset="0"/>
              </a:rPr>
              <a:t>Online</a:t>
            </a:r>
            <a:br>
              <a:rPr lang="en-US" b="1" dirty="0" smtClean="0">
                <a:latin typeface="Arial Black" panose="020B0A04020102020204" pitchFamily="34" charset="0"/>
              </a:rPr>
            </a:br>
            <a:r>
              <a:rPr lang="en-US" b="1" dirty="0" smtClean="0">
                <a:latin typeface="Arial Black" panose="020B0A04020102020204" pitchFamily="34" charset="0"/>
              </a:rPr>
              <a:t>Voter Registration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" y="1863408"/>
            <a:ext cx="12179300" cy="5461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Quick  		Easy		Powerful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mage result for mn secretary of state sea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0" y="5130800"/>
            <a:ext cx="1803400" cy="169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i0.wp.com/brentlogan.com/wp-content/uploads/2014/11/be-a-voter.png?fit=1191%2C596&amp;ssl=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130800"/>
            <a:ext cx="2717800" cy="169830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1026" name="Picture 2" descr="Image result for your voice your vo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72" y="5037040"/>
            <a:ext cx="3330327" cy="187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4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460500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WHY VOTE?</a:t>
            </a:r>
            <a:endParaRPr lang="en-US" sz="115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6531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-Your Own Self Interest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-It is your right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-People have fought and died to protect your vote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-Political?  Support your vision of your community and country</a:t>
            </a:r>
          </a:p>
          <a:p>
            <a:pPr marL="0" indent="0" algn="ctr">
              <a:buNone/>
            </a:pPr>
            <a:r>
              <a:rPr lang="en-US" sz="6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-It doesn’t have to be political; vote issues, vote what you believe</a:t>
            </a: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594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460500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WHY VOTE?</a:t>
            </a:r>
            <a:endParaRPr lang="en-US" sz="115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6531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-Your Own Self Interest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-It is your right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-People have fought and died to protect your vote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-Political?  Support your vision of your community and country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-It doesn’t have to be political; vote issues, vote what you believe</a:t>
            </a:r>
          </a:p>
          <a:p>
            <a:pPr marL="0" indent="0" algn="ctr">
              <a:buNone/>
            </a:pPr>
            <a:r>
              <a:rPr lang="en-US" sz="6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“</a:t>
            </a:r>
            <a:r>
              <a:rPr lang="en-US" sz="6600" dirty="0" smtClean="0">
                <a:latin typeface="Arial Black" panose="020B0A04020102020204" pitchFamily="34" charset="0"/>
              </a:rPr>
              <a:t>Failure </a:t>
            </a:r>
            <a:r>
              <a:rPr lang="en-US" sz="6600" dirty="0">
                <a:latin typeface="Arial Black" panose="020B0A04020102020204" pitchFamily="34" charset="0"/>
              </a:rPr>
              <a:t>to vote is not an act of rebellion</a:t>
            </a:r>
            <a:r>
              <a:rPr lang="en-US" sz="6600" dirty="0" smtClean="0">
                <a:latin typeface="Arial Black" panose="020B0A04020102020204" pitchFamily="34" charset="0"/>
              </a:rPr>
              <a:t>.</a:t>
            </a:r>
            <a:br>
              <a:rPr lang="en-US" sz="6600" dirty="0" smtClean="0">
                <a:latin typeface="Arial Black" panose="020B0A04020102020204" pitchFamily="34" charset="0"/>
              </a:rPr>
            </a:br>
            <a:r>
              <a:rPr lang="en-US" sz="6600" dirty="0" smtClean="0">
                <a:latin typeface="Arial Black" panose="020B0A04020102020204" pitchFamily="34" charset="0"/>
              </a:rPr>
              <a:t>It’s </a:t>
            </a:r>
            <a:r>
              <a:rPr lang="en-US" sz="6600" dirty="0">
                <a:latin typeface="Arial Black" panose="020B0A04020102020204" pitchFamily="34" charset="0"/>
              </a:rPr>
              <a:t>an act of </a:t>
            </a:r>
            <a:r>
              <a:rPr lang="en-US" sz="6600" dirty="0" smtClean="0">
                <a:latin typeface="Arial Black" panose="020B0A04020102020204" pitchFamily="34" charset="0"/>
              </a:rPr>
              <a:t>surrender.”</a:t>
            </a:r>
            <a:endParaRPr lang="en-US" sz="6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199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957" y="0"/>
            <a:ext cx="12192000" cy="89270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Online Voter Registration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892704"/>
            <a:ext cx="9144000" cy="52493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Quick.  Easy.  Powerful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Image result for mn secretary of state sea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6169977"/>
            <a:ext cx="647700" cy="65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i0.wp.com/brentlogan.com/wp-content/uploads/2014/11/be-a-voter.png?fit=1191%2C596&amp;ssl=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169977"/>
            <a:ext cx="1317625" cy="6591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1026" name="Picture 2" descr="Image result for your voice your vo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7" y="6129357"/>
            <a:ext cx="1406525" cy="79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0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957" y="0"/>
            <a:ext cx="12192000" cy="89270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Online Voter Registration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892704"/>
            <a:ext cx="9144000" cy="52493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Quick.  Easy.  Powerful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Image result for mn secretary of state sea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6169977"/>
            <a:ext cx="647700" cy="65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i0.wp.com/brentlogan.com/wp-content/uploads/2014/11/be-a-voter.png?fit=1191%2C596&amp;ssl=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169977"/>
            <a:ext cx="1317625" cy="6591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1026" name="Picture 2" descr="Image result for your voice your vo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7" y="6129357"/>
            <a:ext cx="1406525" cy="79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2047874"/>
            <a:ext cx="12192000" cy="3422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all starts at</a:t>
            </a:r>
          </a:p>
          <a:p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MNVOTES.ORG</a:t>
            </a:r>
            <a:endParaRPr lang="en-US" sz="7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3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mn secretary of state sea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6169977"/>
            <a:ext cx="647700" cy="65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i0.wp.com/brentlogan.com/wp-content/uploads/2014/11/be-a-voter.png?fit=1191%2C596&amp;ssl=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169977"/>
            <a:ext cx="1317625" cy="6591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1026" name="Picture 2" descr="Image result for your voice your vo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7" y="6129357"/>
            <a:ext cx="1406525" cy="79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2311743" cy="726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FIVE STEPS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5358"/>
            <a:ext cx="105156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1) Qualify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2) You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3) Your address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4) Verify your address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 smtClean="0"/>
              <a:t>5) Signature and oath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92658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0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-1560065"/>
            <a:ext cx="8140700" cy="84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mn secretary of state sea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6169977"/>
            <a:ext cx="647700" cy="65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i0.wp.com/brentlogan.com/wp-content/uploads/2014/11/be-a-voter.png?fit=1191%2C596&amp;ssl=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169977"/>
            <a:ext cx="1317625" cy="6591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1026" name="Picture 2" descr="Image result for your voice your vo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7" y="6129357"/>
            <a:ext cx="1406525" cy="79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" y="-1"/>
            <a:ext cx="12551664" cy="612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8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mn secretary of state sea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6169977"/>
            <a:ext cx="647700" cy="65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i0.wp.com/brentlogan.com/wp-content/uploads/2014/11/be-a-voter.png?fit=1191%2C596&amp;ssl=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169977"/>
            <a:ext cx="1317625" cy="6591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1026" name="Picture 2" descr="Image result for your voice your vo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7" y="6129357"/>
            <a:ext cx="1406525" cy="79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" y="0"/>
            <a:ext cx="12360276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594304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latin typeface="Arial Black" panose="020B0A04020102020204" pitchFamily="34" charset="0"/>
                <a:cs typeface="Arial" panose="020B0604020202020204" pitchFamily="34" charset="0"/>
              </a:rPr>
              <a:t>WHY Register?</a:t>
            </a:r>
            <a:endParaRPr lang="en-US" sz="115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mn secretary of state sea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0" y="6169977"/>
            <a:ext cx="647700" cy="65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i0.wp.com/brentlogan.com/wp-content/uploads/2014/11/be-a-voter.png?fit=1191%2C596&amp;ssl=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169977"/>
            <a:ext cx="1317625" cy="6591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1026" name="Picture 2" descr="Image result for your voice your vo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7" y="6129357"/>
            <a:ext cx="1406525" cy="79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314639" cy="612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-23382"/>
            <a:ext cx="12179300" cy="688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-115095"/>
            <a:ext cx="5872079" cy="697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4" y="927100"/>
            <a:ext cx="12538941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265" y="812800"/>
            <a:ext cx="12971506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79112" cy="63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02" y="-2603500"/>
            <a:ext cx="15173291" cy="773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2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8306"/>
            <a:ext cx="16560800" cy="92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2060"/>
            <a:ext cx="19673888" cy="95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6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19" y="1473200"/>
            <a:ext cx="12142274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460500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WHY Register?</a:t>
            </a:r>
            <a:endParaRPr lang="en-US" sz="115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8000" dirty="0" smtClean="0">
                <a:latin typeface="Arial Black" panose="020B0A04020102020204" pitchFamily="34" charset="0"/>
              </a:rPr>
              <a:t>TO VOTE</a:t>
            </a:r>
            <a:endParaRPr lang="en-US" sz="8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700"/>
            <a:ext cx="10268124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901" y="4764051"/>
            <a:ext cx="2197100" cy="209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6802" y="-6400800"/>
            <a:ext cx="18771202" cy="1423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837" y="723900"/>
            <a:ext cx="12456176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9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646" y="88900"/>
            <a:ext cx="12255675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503" y="558800"/>
            <a:ext cx="1263337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93600" cy="971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-2730055"/>
            <a:ext cx="12001499" cy="948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23561">
            <a:off x="9391132" y="2906712"/>
            <a:ext cx="2324216" cy="3567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14756">
            <a:off x="481253" y="373543"/>
            <a:ext cx="2311787" cy="3567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96810">
            <a:off x="3329801" y="2398224"/>
            <a:ext cx="2326377" cy="3567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34477">
            <a:off x="6595957" y="488001"/>
            <a:ext cx="2309739" cy="35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714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56" y="482600"/>
            <a:ext cx="9931743" cy="5832929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50800" dir="5400000" algn="ctr" rotWithShape="0">
              <a:schemeClr val="tx2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510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460500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latin typeface="Arial Black" panose="020B0A04020102020204" pitchFamily="34" charset="0"/>
                <a:cs typeface="Arial" panose="020B0604020202020204" pitchFamily="34" charset="0"/>
              </a:rPr>
              <a:t>WHY VOTE?</a:t>
            </a:r>
            <a:endParaRPr lang="en-US" sz="115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460500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WHY VOTE?</a:t>
            </a:r>
            <a:endParaRPr lang="en-US" sz="115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6531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-Your Own Self Interest   -It is your right   -People have fought and died to protect your vote   -Political?  Support your vision of your community and country   -It doesn’t have to be political; vote issues, vote what you believe   -“Failure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vote is not an act of rebellion. It’s an act of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surrender.”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-Your Own Self Interest   -It is your right   -People have fought and died to protect your vote   -Political?  Support your vision of your community and country   -It doesn’t have to be political; vote issues, vote what you believe   -“Failure to vote is not an act of rebellion. It’s an act of surrender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.”   -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Own Self Interest   -It is your right   -People have fought and died to protect your vote   -Political?  Support your vision of your community and country   -It doesn’t have to be political; vote issues, vote what you believe   -“Failure to vote is not an act of rebellion. It’s an act of surrender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.”   -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Own Self Interest   -It is your right   -People have fought and died to protect your vote   -Political?  Support your vision of your community and country   -It doesn’t have to be political; vote issues, vote what you believe   -“Failure to vote is not an act of rebellion. It’s an act of surrender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.”   -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Own Self Interest   -It is your right   -People have fought and died to protect your vote   -Political?  Support your vision of your community and country   -It doesn’t have to be political; vote issues, vote what you believe   -“Failure to vote is not an act of rebellion. It’s an act of surrender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-Your Own Self Interest   -It is your right   -People have fought and died to protect your vote   -Political?  Support your vision of your community and country   -It doesn’t have to be political; vote issues, vote what you believe   -“Failure to vote is not an act of rebellion. It’s an act of surrender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-Your Own Self Interest   -It is your right   -People have fought and died to protect your vote   -Political?  Support your vision of your community and country   -It doesn’t have to be political; vote issues, vote what you believe   -“Failure to vote is not an act of rebellion. It’s an act of surrender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-Your Own Self Interest   -It is your right   -People have fought and died to protect your vote   -Political?  Support your vision of your community and country   -It doesn’t have to be political; vote issues, vote what you believe   -“Failure to vote is not an act of rebellion. It’s an act of surrender.”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6564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460500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WHY VOTE?</a:t>
            </a:r>
            <a:endParaRPr lang="en-US" sz="115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6531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-Your Own Self Interest</a:t>
            </a:r>
          </a:p>
        </p:txBody>
      </p:sp>
    </p:spTree>
    <p:extLst>
      <p:ext uri="{BB962C8B-B14F-4D97-AF65-F5344CB8AC3E}">
        <p14:creationId xmlns:p14="http://schemas.microsoft.com/office/powerpoint/2010/main" val="2301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460500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WHY VOTE?</a:t>
            </a:r>
            <a:endParaRPr lang="en-US" sz="115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6531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-Your Own Self Interest</a:t>
            </a:r>
          </a:p>
          <a:p>
            <a:pPr marL="0" indent="0" algn="ctr">
              <a:buNone/>
            </a:pPr>
            <a:r>
              <a:rPr lang="en-US" sz="7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-It is your right</a:t>
            </a:r>
            <a:endParaRPr lang="en-US" sz="40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460500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WHY VOTE?</a:t>
            </a:r>
            <a:endParaRPr lang="en-US" sz="115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6531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-Your Own Self Interest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-It is your right</a:t>
            </a:r>
          </a:p>
          <a:p>
            <a:pPr marL="0" indent="0" algn="ctr">
              <a:buNone/>
            </a:pPr>
            <a:r>
              <a:rPr lang="en-US" sz="7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-People have </a:t>
            </a:r>
            <a:br>
              <a:rPr lang="en-US" sz="7200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7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fought and died </a:t>
            </a:r>
            <a:br>
              <a:rPr lang="en-US" sz="7200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7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to protect your vote</a:t>
            </a:r>
            <a:endParaRPr lang="en-US" sz="7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460500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WHY VOTE?</a:t>
            </a:r>
            <a:endParaRPr lang="en-US" sz="115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6531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-Your Own Self Interest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-It is your right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-People have fought and died to protect your vote</a:t>
            </a:r>
          </a:p>
          <a:p>
            <a:pPr marL="0" indent="0" algn="ctr">
              <a:buNone/>
            </a:pPr>
            <a:r>
              <a:rPr lang="en-US" sz="6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Political?  </a:t>
            </a:r>
          </a:p>
          <a:p>
            <a:pPr marL="0" indent="0" algn="ctr">
              <a:buNone/>
            </a:pPr>
            <a:r>
              <a:rPr lang="en-US" sz="6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Support your vision of your community and country</a:t>
            </a: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856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744</Words>
  <Application>Microsoft Office PowerPoint</Application>
  <PresentationFormat>Widescreen</PresentationFormat>
  <Paragraphs>60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Office Theme</vt:lpstr>
      <vt:lpstr>Online Voter Registration</vt:lpstr>
      <vt:lpstr>WHY Register?</vt:lpstr>
      <vt:lpstr>WHY Register?</vt:lpstr>
      <vt:lpstr>WHY VOTE?</vt:lpstr>
      <vt:lpstr>WHY VOTE?</vt:lpstr>
      <vt:lpstr>WHY VOTE?</vt:lpstr>
      <vt:lpstr>WHY VOTE?</vt:lpstr>
      <vt:lpstr>WHY VOTE?</vt:lpstr>
      <vt:lpstr>WHY VOTE?</vt:lpstr>
      <vt:lpstr>WHY VOTE?</vt:lpstr>
      <vt:lpstr>WHY VOTE?</vt:lpstr>
      <vt:lpstr>Online Voter Registration</vt:lpstr>
      <vt:lpstr>Online Voter Registration</vt:lpstr>
      <vt:lpstr>PowerPoint Presentation</vt:lpstr>
      <vt:lpstr>FIVE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MNOSS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Wall, Michael (OSS)</dc:creator>
  <cp:lastModifiedBy>Wall, Michael (OSS)</cp:lastModifiedBy>
  <cp:revision>42</cp:revision>
  <dcterms:created xsi:type="dcterms:W3CDTF">2018-03-29T20:29:33Z</dcterms:created>
  <dcterms:modified xsi:type="dcterms:W3CDTF">2018-04-26T18:38:06Z</dcterms:modified>
</cp:coreProperties>
</file>